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256" r:id="rId3"/>
    <p:sldId id="295" r:id="rId4"/>
    <p:sldId id="296" r:id="rId5"/>
    <p:sldId id="297" r:id="rId6"/>
    <p:sldId id="258" r:id="rId7"/>
    <p:sldId id="299" r:id="rId8"/>
    <p:sldId id="30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8" r:id="rId21"/>
    <p:sldId id="275" r:id="rId22"/>
    <p:sldId id="273" r:id="rId23"/>
    <p:sldId id="274" r:id="rId24"/>
    <p:sldId id="272" r:id="rId25"/>
    <p:sldId id="276" r:id="rId26"/>
    <p:sldId id="277" r:id="rId27"/>
    <p:sldId id="290" r:id="rId28"/>
    <p:sldId id="291" r:id="rId29"/>
    <p:sldId id="278" r:id="rId30"/>
    <p:sldId id="279" r:id="rId31"/>
    <p:sldId id="280" r:id="rId32"/>
    <p:sldId id="293" r:id="rId33"/>
    <p:sldId id="294" r:id="rId34"/>
    <p:sldId id="281" r:id="rId35"/>
    <p:sldId id="282" r:id="rId36"/>
    <p:sldId id="298" r:id="rId37"/>
    <p:sldId id="301" r:id="rId38"/>
    <p:sldId id="292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>
      <p:cViewPr>
        <p:scale>
          <a:sx n="66" d="100"/>
          <a:sy n="66" d="100"/>
        </p:scale>
        <p:origin x="1052" y="6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CC4C-F04B-4C26-8BA0-83DBBDBD4A79}" type="datetimeFigureOut">
              <a:rPr lang="zh-CN" altLang="en-US" smtClean="0"/>
              <a:t>2022-07-07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298B-98DE-4DC7-B768-E52E992A3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F1FFF1-DC43-CF39-423F-000186705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082917"/>
            <a:ext cx="7200000" cy="46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5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控制台所有图片及3d源文件\工程案例\新建文件夹\湖南某电力配网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湖南省某电力配网中心控制台项目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控制台所有图片及3d源文件\工程案例\新建文件夹\广西某智慧城市服务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广西某智慧城市控制台项目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控制台所有图片及3d源文件\工程案例\新建文件夹\合肥智慧交通中心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合肥某智慧交通大数据中心控制台项目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控制台所有图片及3d源文件\工程案例\新建文件夹\佛山电力调度监控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佛山某电力调度监控中心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控制台所有图片及3d源文件\工程案例\新建文件夹\贵港情报研判中心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贵港某情报研判中心控制台项目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控制台所有图片及3d源文件\工程案例\新建文件夹\国家电网长沙电力调度中心-会议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国网长沙某电力调度中心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控制台所有图片及3d源文件\工程案例\新建文件夹\兰州某公安局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兰州某公安局控制台项目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控制台所有图片及3d源文件\工程案例\新建文件夹\国家电网合川电力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国家电网合川某电力项目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控制台所有图片及3d源文件\工程案例\新建文件夹\国家电网花山区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国家电网花山区某控制台项目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控制台所有图片及3d源文件\工程案例\新建文件夹\国家电网临海电业局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国家电网临每市某电业局控制台项目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控制台所有图片及3d源文件\工程案例\新建文件夹\首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1"/>
          <p:cNvSpPr txBox="1"/>
          <p:nvPr/>
        </p:nvSpPr>
        <p:spPr>
          <a:xfrm>
            <a:off x="714348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深圳市加点智能科技有限公司</a:t>
            </a:r>
            <a:r>
              <a:rPr lang="en-US" altLang="zh-CN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部份工程案例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控制台所有图片及3d源文件\工程案例\新建文件夹\南山区合成作战中心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深圳市南山区某合成作战指挥中心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龙岗某智慧公园控制台项目</a:t>
            </a:r>
          </a:p>
        </p:txBody>
      </p:sp>
      <p:pic>
        <p:nvPicPr>
          <p:cNvPr id="2" name="Picture 2" descr="E:\控制台所有图片及3d源文件\工程案例\新建文件夹\龙岗某智慧公园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控制台所有图片及3d源文件\工程案例\新建文件夹\国网浙江台州电力调度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国家电网浙江台州某电力调度中心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控制台所有图片及3d源文件\工程案例\新建文件夹\温州市某公安局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温州市公安局指挥中心控制台项目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控制台所有图片及3d源文件\工程案例\新建文件夹\绍兴市某武警部队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绍兴市某武警部队控制台项目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控制台所有图片及3d源文件\工程案例\新建文件夹\重庆巴山水电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重庆市某巴山水电控制台项目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714348" y="607220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深圳大铲湾某边检站控制台项目</a:t>
            </a:r>
          </a:p>
        </p:txBody>
      </p:sp>
      <p:pic>
        <p:nvPicPr>
          <p:cNvPr id="5122" name="Picture 2" descr="E:\控制台所有图片及3d源文件\工程案例\新建文件夹\大铲湾区边检站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控制台所有图片及3d源文件\工程案例\新建文件夹\四川凉山某公安局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四川凉山某公安局项目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控制台所有图片及3d源文件\工程案例\新建文件夹\南方电网罗湖供电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南方电网深圳某供电局控制台项目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控制台所有图片及3d源文件\工程案例\新建文件夹\防城港交通指挥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广西防城港某交通指挥中心控制台项目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控制台所有图片及3d源文件\工程案例\新建文件夹\中移动某基地控制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中移动某基地控制中心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控制台所有图片及3d源文件\工程案例\新建文件夹\南方电网深圳供电局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南方电网深圳供电局控制台项目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控制台所有图片及3d源文件\工程案例\新建文件夹\赣州工商银行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赣州市某工行控制台项目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控制台所有图片及3d源文件\工程案例\新建文件夹\赣粤高速河源段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赣粤高速河源某指挥中心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控制台所有图片及3d源文件\工程案例\新建文件夹\福建某市政应急指挥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福建某市政应急指挥中心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控制台所有图片及3d源文件\工程案例\新建文件夹\益阳市气象局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益阳市某气象局中心控制台项目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控制台所有图片及3d源文件\工程案例\新建文件夹\中铁三局桥隧工程深圳13号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中铁局深圳某地铁线路控制台项目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714348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安庆市某公安局指挥中心控制台项目</a:t>
            </a:r>
          </a:p>
        </p:txBody>
      </p:sp>
      <p:pic>
        <p:nvPicPr>
          <p:cNvPr id="6146" name="Picture 2" descr="E:\控制台所有图片及3d源文件\工程案例\新建文件夹\安庆市公安局控制台项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控制台所有图片及3d源文件\工程案例\新建文件夹\南昌某政务数据控制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南昌某政务数据监控中心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ED86E3-EB8B-2512-3F08-58AF8B5F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2" y="1190100"/>
            <a:ext cx="8790697" cy="4477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控制台所有图片及3d源文件\工程案例\新建文件夹\南昌某政务数据控制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成都某景区监控中心</a:t>
            </a:r>
          </a:p>
        </p:txBody>
      </p:sp>
      <p:pic>
        <p:nvPicPr>
          <p:cNvPr id="3074" name="Picture 2" descr="E:\控制台所有图片及3d源文件\工程案例\新建文件夹\成都某景区监控中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控制台所有图片及3d源文件\工程案例\新建文件夹\厦门市某公安交警大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厦门市某公安交警大队监控中心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控制台所有图片及3d源文件\工程案例\新建文件夹\吉安市公安局控制台项目 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吉安市某公安局指挥中心控制台项目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控制台所有图片及3d源文件\工程案例\新建文件夹\广西电网电力调度控制中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广西某电网电力调度指挥中心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714348" y="607220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江苏某公安局实时数据分析中心</a:t>
            </a:r>
          </a:p>
        </p:txBody>
      </p:sp>
      <p:pic>
        <p:nvPicPr>
          <p:cNvPr id="4098" name="Picture 2" descr="E:\控制台所有图片及3d源文件\工程案例\新建文件夹\江苏某公安局实时数据分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控制台所有图片及3d源文件\工程案例\新建文件夹\郴州市某气象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57250"/>
            <a:ext cx="7620000" cy="514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1"/>
          <p:cNvSpPr txBox="1"/>
          <p:nvPr/>
        </p:nvSpPr>
        <p:spPr>
          <a:xfrm>
            <a:off x="714348" y="607220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郴州市某气象局控制台项目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</Words>
  <Application>Microsoft Office PowerPoint</Application>
  <PresentationFormat>全屏显示(4:3)</PresentationFormat>
  <Paragraphs>36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986668673@qq.com</cp:lastModifiedBy>
  <cp:revision>21</cp:revision>
  <dcterms:created xsi:type="dcterms:W3CDTF">2019-10-11T01:50:00Z</dcterms:created>
  <dcterms:modified xsi:type="dcterms:W3CDTF">2022-07-07T01:04:27Z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