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31" r:id="rId2"/>
    <p:sldId id="433" r:id="rId3"/>
    <p:sldId id="432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4" d="100"/>
          <a:sy n="94" d="100"/>
        </p:scale>
        <p:origin x="64" y="21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2022-07-04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2022-07-04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2022-07-04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2022-07-04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2022-07-04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2022-07-04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2022-07-04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2022-07-04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2022-07-04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2022-07-04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2022-07-04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2022-07-04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82AD8071-24F6-CF78-D2C8-A4D07D8D0F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000" y="1082917"/>
            <a:ext cx="7200000" cy="469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325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605E274F-1171-A8B2-FDD1-CD48566F439C}"/>
              </a:ext>
            </a:extLst>
          </p:cNvPr>
          <p:cNvSpPr txBox="1"/>
          <p:nvPr/>
        </p:nvSpPr>
        <p:spPr>
          <a:xfrm>
            <a:off x="2374052" y="358637"/>
            <a:ext cx="2485814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 </a:t>
            </a:r>
            <a:r>
              <a:rPr lang="zh-CN" altLang="en-US" b="1" dirty="0">
                <a:solidFill>
                  <a:schemeClr val="bg1"/>
                </a:solidFill>
              </a:rPr>
              <a:t>加点控制台</a:t>
            </a:r>
            <a:r>
              <a:rPr lang="en-US" altLang="zh-CN" b="1" dirty="0">
                <a:solidFill>
                  <a:schemeClr val="bg1"/>
                </a:solidFill>
              </a:rPr>
              <a:t>-</a:t>
            </a:r>
            <a:r>
              <a:rPr lang="zh-CN" altLang="en-US" b="1" dirty="0">
                <a:solidFill>
                  <a:schemeClr val="bg1"/>
                </a:solidFill>
              </a:rPr>
              <a:t>材质明细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F81D2476-4D29-D2B4-1C7C-9EC9C4F52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052" y="903149"/>
            <a:ext cx="7923061" cy="55962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8271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AB6C82A-5371-0497-1B94-E930EA11D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652" y="1190100"/>
            <a:ext cx="8790697" cy="447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6222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4279</TotalTime>
  <Words>7</Words>
  <Application>Microsoft Office PowerPoint</Application>
  <PresentationFormat>宽屏</PresentationFormat>
  <Paragraphs>1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6" baseType="lpstr">
      <vt:lpstr>Arial</vt:lpstr>
      <vt:lpstr>Wingdings</vt:lpstr>
      <vt:lpstr>Office 主题​​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Fulong</dc:creator>
  <cp:lastModifiedBy>986668673@qq.com</cp:lastModifiedBy>
  <cp:revision>155</cp:revision>
  <dcterms:created xsi:type="dcterms:W3CDTF">2019-06-19T02:08:00Z</dcterms:created>
  <dcterms:modified xsi:type="dcterms:W3CDTF">2022-07-04T01:54:50Z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